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3937" autoAdjust="0"/>
  </p:normalViewPr>
  <p:slideViewPr>
    <p:cSldViewPr snapToGrid="0">
      <p:cViewPr varScale="1">
        <p:scale>
          <a:sx n="72" d="100"/>
          <a:sy n="72" d="100"/>
        </p:scale>
        <p:origin x="840" y="72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5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98C34D-3D22-4224-A6EC-7F60BE539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87"/>
    </mc:Choice>
    <mc:Fallback>
      <p:transition spd="slow" advTm="2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7AD193-1B07-473D-9BAA-543909058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905"/>
    </mc:Choice>
    <mc:Fallback>
      <p:transition spd="slow" advTm="3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BDE29-634E-4D10-963E-514883D90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0"/>
    </mc:Choice>
    <mc:Fallback>
      <p:transition spd="slow"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season.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813A7C-B3C5-468B-B311-8EF175CD5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37"/>
    </mc:Choice>
    <mc:Fallback>
      <p:transition spd="slow" advTm="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148E8C-3B56-4AEB-8B50-7141AAEAA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60"/>
    </mc:Choice>
    <mc:Fallback>
      <p:transition spd="slow" advTm="1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AE474F-205B-4946-90E2-19E56905F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98"/>
    </mc:Choice>
    <mc:Fallback>
      <p:transition spd="slow" advTm="2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53420-D41B-4543-AAA9-7B3F2CFE1008}"/>
              </a:ext>
            </a:extLst>
          </p:cNvPr>
          <p:cNvSpPr txBox="1"/>
          <p:nvPr/>
        </p:nvSpPr>
        <p:spPr>
          <a:xfrm>
            <a:off x="1317812" y="2752666"/>
            <a:ext cx="536815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Iterations = 2504:32500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Thinning interval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Number of chains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Sample size per chain = 7500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1. Empirical mean and standard deviation for each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variable, plus standard error of the mean: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Mean SD Naive SE Time-series 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0.235 0.156 0.000898 0.00285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-0.075 0.109 0.000632 0.00283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 Quantiles for each variable: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2.5% 25% 50% 75% 97.5%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-0.0663 0.129 0.2350 0.33995 0.543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-0.2931 -0.148 -0.0741 -0.00196 0.138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534B46-63D6-48AC-B35A-65DFDF71B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58"/>
    </mc:Choice>
    <mc:Fallback>
      <p:transition spd="slow" advTm="1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ED0C9E2-294C-4D62-BE6D-215389050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5"/>
    </mc:Choice>
    <mc:Fallback>
      <p:transition spd="slow" advTm="3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4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is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0.5076 which is again greater than 0.05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Web-based,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registered users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Revenue 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fees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simplification.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Daily 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a 9-man virtual lineup.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scored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player performance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lineup is constrained by a virtual salary cap that cannot be exceeded by the sum total of player salaries.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Leverage Bayesian hierarchical model with Markov Chain Monte Carlo simulation to predict fantasy points scored by an NFL quarterback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scored by each player?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predictions using a Bayesian approach?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Removed invalid records,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some other issues.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player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B7418-FF80-45D0-B090-CD9FB1B5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19"/>
    </mc:Choice>
    <mc:Fallback>
      <p:transition spd="slow" advTm="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7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8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6C0AFF-4DC2-4062-A3AF-24F88E3F1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99"/>
    </mc:Choice>
    <mc:Fallback>
      <p:transition spd="slow" advTm="4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6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7DF82-3DD9-468B-B9C9-5966BC457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66"/>
    </mc:Choice>
    <mc:Fallback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4139</TotalTime>
  <Words>1514</Words>
  <Application>Microsoft Office PowerPoint</Application>
  <PresentationFormat>Widescreen</PresentationFormat>
  <Paragraphs>273</Paragraphs>
  <Slides>22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Michael Chan</cp:lastModifiedBy>
  <cp:revision>152</cp:revision>
  <dcterms:created xsi:type="dcterms:W3CDTF">2017-12-05T12:33:52Z</dcterms:created>
  <dcterms:modified xsi:type="dcterms:W3CDTF">2017-12-11T00:12:06Z</dcterms:modified>
</cp:coreProperties>
</file>